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0415588" cy="457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4694"/>
  </p:normalViewPr>
  <p:slideViewPr>
    <p:cSldViewPr snapToGrid="0" snapToObjects="1">
      <p:cViewPr varScale="1">
        <p:scale>
          <a:sx n="166" d="100"/>
          <a:sy n="166" d="100"/>
        </p:scale>
        <p:origin x="21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1949" y="748242"/>
            <a:ext cx="7811691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1949" y="2401359"/>
            <a:ext cx="7811691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89417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7053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3655" y="243417"/>
            <a:ext cx="2245861" cy="387455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6071" y="243417"/>
            <a:ext cx="6607389" cy="387455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212337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6022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647" y="1139826"/>
            <a:ext cx="8983445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647" y="3059642"/>
            <a:ext cx="8983445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15575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6072" y="1217083"/>
            <a:ext cx="4426625" cy="29008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2891" y="1217083"/>
            <a:ext cx="4426625" cy="29008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24932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428" y="243417"/>
            <a:ext cx="8983445" cy="88370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428" y="1120775"/>
            <a:ext cx="4406282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7428" y="1670050"/>
            <a:ext cx="4406282" cy="24563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2891" y="1120775"/>
            <a:ext cx="4427982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72891" y="1670050"/>
            <a:ext cx="4427982" cy="24563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131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3882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0313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429" y="304800"/>
            <a:ext cx="335929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2" y="658284"/>
            <a:ext cx="5272891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429" y="1371600"/>
            <a:ext cx="335929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219297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429" y="304800"/>
            <a:ext cx="3359298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7982" y="658284"/>
            <a:ext cx="5272891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429" y="1371600"/>
            <a:ext cx="3359298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22626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6072" y="243417"/>
            <a:ext cx="8983445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072" y="1217083"/>
            <a:ext cx="8983445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072" y="4237567"/>
            <a:ext cx="2343507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0164" y="4237567"/>
            <a:ext cx="3515261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6009" y="4237567"/>
            <a:ext cx="2343507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8725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F53029BD-2A4F-BF46-85D5-EF3D3452A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" y="0"/>
            <a:ext cx="10414000" cy="4572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6AEF5C-6950-D543-B578-D14085635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8728" y="1186481"/>
            <a:ext cx="7811691" cy="15917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</a:t>
            </a:r>
            <a:b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Response</a:t>
            </a:r>
            <a:endParaRPr lang="en-BE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8C005F-411B-B74C-A909-D70F7D4EB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8728" y="3032867"/>
            <a:ext cx="7811691" cy="1103841"/>
          </a:xfrm>
        </p:spPr>
        <p:txBody>
          <a:bodyPr>
            <a:normAutofit/>
          </a:bodyPr>
          <a:lstStyle/>
          <a:p>
            <a:pPr algn="l"/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14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UnitedAgainstCoronavirus</a:t>
            </a:r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GB" sz="14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StrongerTogether</a:t>
            </a:r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GB" sz="14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GlobalResponse</a:t>
            </a:r>
            <a:r>
              <a:rPr lang="en-GB" sz="14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BE" sz="1400" b="1" dirty="0">
              <a:solidFill>
                <a:srgbClr val="F5D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85EEA6E-B895-A742-9A54-2C5EC4C79342}"/>
              </a:ext>
            </a:extLst>
          </p:cNvPr>
          <p:cNvCxnSpPr/>
          <p:nvPr/>
        </p:nvCxnSpPr>
        <p:spPr>
          <a:xfrm>
            <a:off x="1724856" y="2905540"/>
            <a:ext cx="6132195" cy="0"/>
          </a:xfrm>
          <a:prstGeom prst="line">
            <a:avLst/>
          </a:prstGeom>
          <a:ln w="95250" cap="rnd">
            <a:solidFill>
              <a:srgbClr val="F5D928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309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12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Coronavirus Global Response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Coronavirus Global Response Summit</dc:title>
  <dc:creator>anastasia costantini</dc:creator>
  <cp:lastModifiedBy>anastasia costantini</cp:lastModifiedBy>
  <cp:revision>4</cp:revision>
  <dcterms:created xsi:type="dcterms:W3CDTF">2020-04-23T14:56:25Z</dcterms:created>
  <dcterms:modified xsi:type="dcterms:W3CDTF">2020-04-24T08:34:30Z</dcterms:modified>
</cp:coreProperties>
</file>