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19051588" cy="635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D9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24"/>
    <p:restoredTop sz="94694"/>
  </p:normalViewPr>
  <p:slideViewPr>
    <p:cSldViewPr snapToGrid="0" snapToObjects="1">
      <p:cViewPr>
        <p:scale>
          <a:sx n="119" d="100"/>
          <a:sy n="119" d="100"/>
        </p:scale>
        <p:origin x="168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81449" y="1039225"/>
            <a:ext cx="14288691" cy="2210741"/>
          </a:xfrm>
        </p:spPr>
        <p:txBody>
          <a:bodyPr anchor="b"/>
          <a:lstStyle>
            <a:lvl1pPr algn="ctr">
              <a:defRPr sz="5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81449" y="3335220"/>
            <a:ext cx="14288691" cy="1533113"/>
          </a:xfrm>
        </p:spPr>
        <p:txBody>
          <a:bodyPr/>
          <a:lstStyle>
            <a:lvl1pPr marL="0" indent="0" algn="ctr">
              <a:buNone/>
              <a:defRPr sz="2222"/>
            </a:lvl1pPr>
            <a:lvl2pPr marL="423321" indent="0" algn="ctr">
              <a:buNone/>
              <a:defRPr sz="1852"/>
            </a:lvl2pPr>
            <a:lvl3pPr marL="846643" indent="0" algn="ctr">
              <a:buNone/>
              <a:defRPr sz="1667"/>
            </a:lvl3pPr>
            <a:lvl4pPr marL="1269964" indent="0" algn="ctr">
              <a:buNone/>
              <a:defRPr sz="1481"/>
            </a:lvl4pPr>
            <a:lvl5pPr marL="1693286" indent="0" algn="ctr">
              <a:buNone/>
              <a:defRPr sz="1481"/>
            </a:lvl5pPr>
            <a:lvl6pPr marL="2116607" indent="0" algn="ctr">
              <a:buNone/>
              <a:defRPr sz="1481"/>
            </a:lvl6pPr>
            <a:lvl7pPr marL="2539929" indent="0" algn="ctr">
              <a:buNone/>
              <a:defRPr sz="1481"/>
            </a:lvl7pPr>
            <a:lvl8pPr marL="2963250" indent="0" algn="ctr">
              <a:buNone/>
              <a:defRPr sz="1481"/>
            </a:lvl8pPr>
            <a:lvl9pPr marL="3386572" indent="0" algn="ctr">
              <a:buNone/>
              <a:defRPr sz="1481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700834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556469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633792" y="338079"/>
            <a:ext cx="4107999" cy="5381331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09797" y="338079"/>
            <a:ext cx="12085851" cy="5381331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175941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80508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9874" y="1583091"/>
            <a:ext cx="16431995" cy="2641423"/>
          </a:xfrm>
        </p:spPr>
        <p:txBody>
          <a:bodyPr anchor="b"/>
          <a:lstStyle>
            <a:lvl1pPr>
              <a:defRPr sz="5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9874" y="4249503"/>
            <a:ext cx="16431995" cy="1389062"/>
          </a:xfrm>
        </p:spPr>
        <p:txBody>
          <a:bodyPr/>
          <a:lstStyle>
            <a:lvl1pPr marL="0" indent="0">
              <a:buNone/>
              <a:defRPr sz="2222">
                <a:solidFill>
                  <a:schemeClr val="tx1">
                    <a:tint val="75000"/>
                  </a:schemeClr>
                </a:solidFill>
              </a:defRPr>
            </a:lvl1pPr>
            <a:lvl2pPr marL="423321" indent="0">
              <a:buNone/>
              <a:defRPr sz="1852">
                <a:solidFill>
                  <a:schemeClr val="tx1">
                    <a:tint val="75000"/>
                  </a:schemeClr>
                </a:solidFill>
              </a:defRPr>
            </a:lvl2pPr>
            <a:lvl3pPr marL="846643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3pPr>
            <a:lvl4pPr marL="1269964" indent="0">
              <a:buNone/>
              <a:defRPr sz="1481">
                <a:solidFill>
                  <a:schemeClr val="tx1">
                    <a:tint val="75000"/>
                  </a:schemeClr>
                </a:solidFill>
              </a:defRPr>
            </a:lvl4pPr>
            <a:lvl5pPr marL="1693286" indent="0">
              <a:buNone/>
              <a:defRPr sz="1481">
                <a:solidFill>
                  <a:schemeClr val="tx1">
                    <a:tint val="75000"/>
                  </a:schemeClr>
                </a:solidFill>
              </a:defRPr>
            </a:lvl5pPr>
            <a:lvl6pPr marL="2116607" indent="0">
              <a:buNone/>
              <a:defRPr sz="1481">
                <a:solidFill>
                  <a:schemeClr val="tx1">
                    <a:tint val="75000"/>
                  </a:schemeClr>
                </a:solidFill>
              </a:defRPr>
            </a:lvl6pPr>
            <a:lvl7pPr marL="2539929" indent="0">
              <a:buNone/>
              <a:defRPr sz="1481">
                <a:solidFill>
                  <a:schemeClr val="tx1">
                    <a:tint val="75000"/>
                  </a:schemeClr>
                </a:solidFill>
              </a:defRPr>
            </a:lvl7pPr>
            <a:lvl8pPr marL="2963250" indent="0">
              <a:buNone/>
              <a:defRPr sz="1481">
                <a:solidFill>
                  <a:schemeClr val="tx1">
                    <a:tint val="75000"/>
                  </a:schemeClr>
                </a:solidFill>
              </a:defRPr>
            </a:lvl8pPr>
            <a:lvl9pPr marL="3386572" indent="0">
              <a:buNone/>
              <a:defRPr sz="148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057540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09797" y="1690393"/>
            <a:ext cx="8096925" cy="402901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44866" y="1690393"/>
            <a:ext cx="8096925" cy="402901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167479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278" y="338079"/>
            <a:ext cx="16431995" cy="122737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12279" y="1556633"/>
            <a:ext cx="8059714" cy="762881"/>
          </a:xfrm>
        </p:spPr>
        <p:txBody>
          <a:bodyPr anchor="b"/>
          <a:lstStyle>
            <a:lvl1pPr marL="0" indent="0">
              <a:buNone/>
              <a:defRPr sz="2222" b="1"/>
            </a:lvl1pPr>
            <a:lvl2pPr marL="423321" indent="0">
              <a:buNone/>
              <a:defRPr sz="1852" b="1"/>
            </a:lvl2pPr>
            <a:lvl3pPr marL="846643" indent="0">
              <a:buNone/>
              <a:defRPr sz="1667" b="1"/>
            </a:lvl3pPr>
            <a:lvl4pPr marL="1269964" indent="0">
              <a:buNone/>
              <a:defRPr sz="1481" b="1"/>
            </a:lvl4pPr>
            <a:lvl5pPr marL="1693286" indent="0">
              <a:buNone/>
              <a:defRPr sz="1481" b="1"/>
            </a:lvl5pPr>
            <a:lvl6pPr marL="2116607" indent="0">
              <a:buNone/>
              <a:defRPr sz="1481" b="1"/>
            </a:lvl6pPr>
            <a:lvl7pPr marL="2539929" indent="0">
              <a:buNone/>
              <a:defRPr sz="1481" b="1"/>
            </a:lvl7pPr>
            <a:lvl8pPr marL="2963250" indent="0">
              <a:buNone/>
              <a:defRPr sz="1481" b="1"/>
            </a:lvl8pPr>
            <a:lvl9pPr marL="3386572" indent="0">
              <a:buNone/>
              <a:defRPr sz="148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12279" y="2319514"/>
            <a:ext cx="8059714" cy="341165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644867" y="1556633"/>
            <a:ext cx="8099406" cy="762881"/>
          </a:xfrm>
        </p:spPr>
        <p:txBody>
          <a:bodyPr anchor="b"/>
          <a:lstStyle>
            <a:lvl1pPr marL="0" indent="0">
              <a:buNone/>
              <a:defRPr sz="2222" b="1"/>
            </a:lvl1pPr>
            <a:lvl2pPr marL="423321" indent="0">
              <a:buNone/>
              <a:defRPr sz="1852" b="1"/>
            </a:lvl2pPr>
            <a:lvl3pPr marL="846643" indent="0">
              <a:buNone/>
              <a:defRPr sz="1667" b="1"/>
            </a:lvl3pPr>
            <a:lvl4pPr marL="1269964" indent="0">
              <a:buNone/>
              <a:defRPr sz="1481" b="1"/>
            </a:lvl4pPr>
            <a:lvl5pPr marL="1693286" indent="0">
              <a:buNone/>
              <a:defRPr sz="1481" b="1"/>
            </a:lvl5pPr>
            <a:lvl6pPr marL="2116607" indent="0">
              <a:buNone/>
              <a:defRPr sz="1481" b="1"/>
            </a:lvl6pPr>
            <a:lvl7pPr marL="2539929" indent="0">
              <a:buNone/>
              <a:defRPr sz="1481" b="1"/>
            </a:lvl7pPr>
            <a:lvl8pPr marL="2963250" indent="0">
              <a:buNone/>
              <a:defRPr sz="1481" b="1"/>
            </a:lvl8pPr>
            <a:lvl9pPr marL="3386572" indent="0">
              <a:buNone/>
              <a:defRPr sz="148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644867" y="2319514"/>
            <a:ext cx="8099406" cy="341165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339475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644045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16768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279" y="423333"/>
            <a:ext cx="6144632" cy="1481667"/>
          </a:xfrm>
        </p:spPr>
        <p:txBody>
          <a:bodyPr anchor="b"/>
          <a:lstStyle>
            <a:lvl1pPr>
              <a:defRPr sz="296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407" y="914283"/>
            <a:ext cx="9644866" cy="4512616"/>
          </a:xfrm>
        </p:spPr>
        <p:txBody>
          <a:bodyPr/>
          <a:lstStyle>
            <a:lvl1pPr>
              <a:defRPr sz="2963"/>
            </a:lvl1pPr>
            <a:lvl2pPr>
              <a:defRPr sz="2593"/>
            </a:lvl2pPr>
            <a:lvl3pPr>
              <a:defRPr sz="2222"/>
            </a:lvl3pPr>
            <a:lvl4pPr>
              <a:defRPr sz="1852"/>
            </a:lvl4pPr>
            <a:lvl5pPr>
              <a:defRPr sz="1852"/>
            </a:lvl5pPr>
            <a:lvl6pPr>
              <a:defRPr sz="1852"/>
            </a:lvl6pPr>
            <a:lvl7pPr>
              <a:defRPr sz="1852"/>
            </a:lvl7pPr>
            <a:lvl8pPr>
              <a:defRPr sz="1852"/>
            </a:lvl8pPr>
            <a:lvl9pPr>
              <a:defRPr sz="185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12279" y="1905000"/>
            <a:ext cx="6144632" cy="3529248"/>
          </a:xfrm>
        </p:spPr>
        <p:txBody>
          <a:bodyPr/>
          <a:lstStyle>
            <a:lvl1pPr marL="0" indent="0">
              <a:buNone/>
              <a:defRPr sz="1481"/>
            </a:lvl1pPr>
            <a:lvl2pPr marL="423321" indent="0">
              <a:buNone/>
              <a:defRPr sz="1296"/>
            </a:lvl2pPr>
            <a:lvl3pPr marL="846643" indent="0">
              <a:buNone/>
              <a:defRPr sz="1111"/>
            </a:lvl3pPr>
            <a:lvl4pPr marL="1269964" indent="0">
              <a:buNone/>
              <a:defRPr sz="926"/>
            </a:lvl4pPr>
            <a:lvl5pPr marL="1693286" indent="0">
              <a:buNone/>
              <a:defRPr sz="926"/>
            </a:lvl5pPr>
            <a:lvl6pPr marL="2116607" indent="0">
              <a:buNone/>
              <a:defRPr sz="926"/>
            </a:lvl6pPr>
            <a:lvl7pPr marL="2539929" indent="0">
              <a:buNone/>
              <a:defRPr sz="926"/>
            </a:lvl7pPr>
            <a:lvl8pPr marL="2963250" indent="0">
              <a:buNone/>
              <a:defRPr sz="926"/>
            </a:lvl8pPr>
            <a:lvl9pPr marL="3386572" indent="0">
              <a:buNone/>
              <a:defRPr sz="926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65873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279" y="423333"/>
            <a:ext cx="6144632" cy="1481667"/>
          </a:xfrm>
        </p:spPr>
        <p:txBody>
          <a:bodyPr anchor="b"/>
          <a:lstStyle>
            <a:lvl1pPr>
              <a:defRPr sz="296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9407" y="914283"/>
            <a:ext cx="9644866" cy="4512616"/>
          </a:xfrm>
        </p:spPr>
        <p:txBody>
          <a:bodyPr anchor="t"/>
          <a:lstStyle>
            <a:lvl1pPr marL="0" indent="0">
              <a:buNone/>
              <a:defRPr sz="2963"/>
            </a:lvl1pPr>
            <a:lvl2pPr marL="423321" indent="0">
              <a:buNone/>
              <a:defRPr sz="2593"/>
            </a:lvl2pPr>
            <a:lvl3pPr marL="846643" indent="0">
              <a:buNone/>
              <a:defRPr sz="2222"/>
            </a:lvl3pPr>
            <a:lvl4pPr marL="1269964" indent="0">
              <a:buNone/>
              <a:defRPr sz="1852"/>
            </a:lvl4pPr>
            <a:lvl5pPr marL="1693286" indent="0">
              <a:buNone/>
              <a:defRPr sz="1852"/>
            </a:lvl5pPr>
            <a:lvl6pPr marL="2116607" indent="0">
              <a:buNone/>
              <a:defRPr sz="1852"/>
            </a:lvl6pPr>
            <a:lvl7pPr marL="2539929" indent="0">
              <a:buNone/>
              <a:defRPr sz="1852"/>
            </a:lvl7pPr>
            <a:lvl8pPr marL="2963250" indent="0">
              <a:buNone/>
              <a:defRPr sz="1852"/>
            </a:lvl8pPr>
            <a:lvl9pPr marL="3386572" indent="0">
              <a:buNone/>
              <a:defRPr sz="185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12279" y="1905000"/>
            <a:ext cx="6144632" cy="3529248"/>
          </a:xfrm>
        </p:spPr>
        <p:txBody>
          <a:bodyPr/>
          <a:lstStyle>
            <a:lvl1pPr marL="0" indent="0">
              <a:buNone/>
              <a:defRPr sz="1481"/>
            </a:lvl1pPr>
            <a:lvl2pPr marL="423321" indent="0">
              <a:buNone/>
              <a:defRPr sz="1296"/>
            </a:lvl2pPr>
            <a:lvl3pPr marL="846643" indent="0">
              <a:buNone/>
              <a:defRPr sz="1111"/>
            </a:lvl3pPr>
            <a:lvl4pPr marL="1269964" indent="0">
              <a:buNone/>
              <a:defRPr sz="926"/>
            </a:lvl4pPr>
            <a:lvl5pPr marL="1693286" indent="0">
              <a:buNone/>
              <a:defRPr sz="926"/>
            </a:lvl5pPr>
            <a:lvl6pPr marL="2116607" indent="0">
              <a:buNone/>
              <a:defRPr sz="926"/>
            </a:lvl6pPr>
            <a:lvl7pPr marL="2539929" indent="0">
              <a:buNone/>
              <a:defRPr sz="926"/>
            </a:lvl7pPr>
            <a:lvl8pPr marL="2963250" indent="0">
              <a:buNone/>
              <a:defRPr sz="926"/>
            </a:lvl8pPr>
            <a:lvl9pPr marL="3386572" indent="0">
              <a:buNone/>
              <a:defRPr sz="926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973593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09797" y="338079"/>
            <a:ext cx="16431995" cy="12273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9797" y="1690393"/>
            <a:ext cx="16431995" cy="40290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09797" y="5885510"/>
            <a:ext cx="4286607" cy="338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1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7A626-FB54-5142-9C43-81AECE61C72A}" type="datetimeFigureOut">
              <a:rPr lang="en-BE" smtClean="0"/>
              <a:t>24/04/2020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10839" y="5885510"/>
            <a:ext cx="6429911" cy="338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1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455184" y="5885510"/>
            <a:ext cx="4286607" cy="338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1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038DB-5CFB-5041-B843-165203A54065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707286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846643" rtl="0" eaLnBrk="1" latinLnBrk="0" hangingPunct="1">
        <a:lnSpc>
          <a:spcPct val="90000"/>
        </a:lnSpc>
        <a:spcBef>
          <a:spcPct val="0"/>
        </a:spcBef>
        <a:buNone/>
        <a:defRPr sz="407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1661" indent="-211661" algn="l" defTabSz="846643" rtl="0" eaLnBrk="1" latinLnBrk="0" hangingPunct="1">
        <a:lnSpc>
          <a:spcPct val="90000"/>
        </a:lnSpc>
        <a:spcBef>
          <a:spcPts val="926"/>
        </a:spcBef>
        <a:buFont typeface="Arial" panose="020B0604020202020204" pitchFamily="34" charset="0"/>
        <a:buChar char="•"/>
        <a:defRPr sz="2593" kern="1200">
          <a:solidFill>
            <a:schemeClr val="tx1"/>
          </a:solidFill>
          <a:latin typeface="+mn-lt"/>
          <a:ea typeface="+mn-ea"/>
          <a:cs typeface="+mn-cs"/>
        </a:defRPr>
      </a:lvl1pPr>
      <a:lvl2pPr marL="634982" indent="-211661" algn="l" defTabSz="846643" rtl="0" eaLnBrk="1" latinLnBrk="0" hangingPunct="1">
        <a:lnSpc>
          <a:spcPct val="90000"/>
        </a:lnSpc>
        <a:spcBef>
          <a:spcPts val="463"/>
        </a:spcBef>
        <a:buFont typeface="Arial" panose="020B0604020202020204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2pPr>
      <a:lvl3pPr marL="1058304" indent="-211661" algn="l" defTabSz="846643" rtl="0" eaLnBrk="1" latinLnBrk="0" hangingPunct="1">
        <a:lnSpc>
          <a:spcPct val="90000"/>
        </a:lnSpc>
        <a:spcBef>
          <a:spcPts val="463"/>
        </a:spcBef>
        <a:buFont typeface="Arial" panose="020B0604020202020204" pitchFamily="34" charset="0"/>
        <a:buChar char="•"/>
        <a:defRPr sz="1852" kern="1200">
          <a:solidFill>
            <a:schemeClr val="tx1"/>
          </a:solidFill>
          <a:latin typeface="+mn-lt"/>
          <a:ea typeface="+mn-ea"/>
          <a:cs typeface="+mn-cs"/>
        </a:defRPr>
      </a:lvl3pPr>
      <a:lvl4pPr marL="1481625" indent="-211661" algn="l" defTabSz="846643" rtl="0" eaLnBrk="1" latinLnBrk="0" hangingPunct="1">
        <a:lnSpc>
          <a:spcPct val="90000"/>
        </a:lnSpc>
        <a:spcBef>
          <a:spcPts val="463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4pPr>
      <a:lvl5pPr marL="1904947" indent="-211661" algn="l" defTabSz="846643" rtl="0" eaLnBrk="1" latinLnBrk="0" hangingPunct="1">
        <a:lnSpc>
          <a:spcPct val="90000"/>
        </a:lnSpc>
        <a:spcBef>
          <a:spcPts val="463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5pPr>
      <a:lvl6pPr marL="2328268" indent="-211661" algn="l" defTabSz="846643" rtl="0" eaLnBrk="1" latinLnBrk="0" hangingPunct="1">
        <a:lnSpc>
          <a:spcPct val="90000"/>
        </a:lnSpc>
        <a:spcBef>
          <a:spcPts val="463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6pPr>
      <a:lvl7pPr marL="2751590" indent="-211661" algn="l" defTabSz="846643" rtl="0" eaLnBrk="1" latinLnBrk="0" hangingPunct="1">
        <a:lnSpc>
          <a:spcPct val="90000"/>
        </a:lnSpc>
        <a:spcBef>
          <a:spcPts val="463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7pPr>
      <a:lvl8pPr marL="3174911" indent="-211661" algn="l" defTabSz="846643" rtl="0" eaLnBrk="1" latinLnBrk="0" hangingPunct="1">
        <a:lnSpc>
          <a:spcPct val="90000"/>
        </a:lnSpc>
        <a:spcBef>
          <a:spcPts val="463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8pPr>
      <a:lvl9pPr marL="3598233" indent="-211661" algn="l" defTabSz="846643" rtl="0" eaLnBrk="1" latinLnBrk="0" hangingPunct="1">
        <a:lnSpc>
          <a:spcPct val="90000"/>
        </a:lnSpc>
        <a:spcBef>
          <a:spcPts val="463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46643" rtl="0" eaLnBrk="1" latinLnBrk="0" hangingPunct="1">
        <a:defRPr sz="1667" kern="1200">
          <a:solidFill>
            <a:schemeClr val="tx1"/>
          </a:solidFill>
          <a:latin typeface="+mn-lt"/>
          <a:ea typeface="+mn-ea"/>
          <a:cs typeface="+mn-cs"/>
        </a:defRPr>
      </a:lvl1pPr>
      <a:lvl2pPr marL="423321" algn="l" defTabSz="846643" rtl="0" eaLnBrk="1" latinLnBrk="0" hangingPunct="1">
        <a:defRPr sz="1667" kern="1200">
          <a:solidFill>
            <a:schemeClr val="tx1"/>
          </a:solidFill>
          <a:latin typeface="+mn-lt"/>
          <a:ea typeface="+mn-ea"/>
          <a:cs typeface="+mn-cs"/>
        </a:defRPr>
      </a:lvl2pPr>
      <a:lvl3pPr marL="846643" algn="l" defTabSz="846643" rtl="0" eaLnBrk="1" latinLnBrk="0" hangingPunct="1"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269964" algn="l" defTabSz="846643" rtl="0" eaLnBrk="1" latinLnBrk="0" hangingPunct="1">
        <a:defRPr sz="1667" kern="1200">
          <a:solidFill>
            <a:schemeClr val="tx1"/>
          </a:solidFill>
          <a:latin typeface="+mn-lt"/>
          <a:ea typeface="+mn-ea"/>
          <a:cs typeface="+mn-cs"/>
        </a:defRPr>
      </a:lvl4pPr>
      <a:lvl5pPr marL="1693286" algn="l" defTabSz="846643" rtl="0" eaLnBrk="1" latinLnBrk="0" hangingPunct="1">
        <a:defRPr sz="1667" kern="1200">
          <a:solidFill>
            <a:schemeClr val="tx1"/>
          </a:solidFill>
          <a:latin typeface="+mn-lt"/>
          <a:ea typeface="+mn-ea"/>
          <a:cs typeface="+mn-cs"/>
        </a:defRPr>
      </a:lvl5pPr>
      <a:lvl6pPr marL="2116607" algn="l" defTabSz="846643" rtl="0" eaLnBrk="1" latinLnBrk="0" hangingPunct="1">
        <a:defRPr sz="1667" kern="1200">
          <a:solidFill>
            <a:schemeClr val="tx1"/>
          </a:solidFill>
          <a:latin typeface="+mn-lt"/>
          <a:ea typeface="+mn-ea"/>
          <a:cs typeface="+mn-cs"/>
        </a:defRPr>
      </a:lvl6pPr>
      <a:lvl7pPr marL="2539929" algn="l" defTabSz="846643" rtl="0" eaLnBrk="1" latinLnBrk="0" hangingPunct="1">
        <a:defRPr sz="1667" kern="1200">
          <a:solidFill>
            <a:schemeClr val="tx1"/>
          </a:solidFill>
          <a:latin typeface="+mn-lt"/>
          <a:ea typeface="+mn-ea"/>
          <a:cs typeface="+mn-cs"/>
        </a:defRPr>
      </a:lvl7pPr>
      <a:lvl8pPr marL="2963250" algn="l" defTabSz="846643" rtl="0" eaLnBrk="1" latinLnBrk="0" hangingPunct="1">
        <a:defRPr sz="1667" kern="1200">
          <a:solidFill>
            <a:schemeClr val="tx1"/>
          </a:solidFill>
          <a:latin typeface="+mn-lt"/>
          <a:ea typeface="+mn-ea"/>
          <a:cs typeface="+mn-cs"/>
        </a:defRPr>
      </a:lvl8pPr>
      <a:lvl9pPr marL="3386572" algn="l" defTabSz="846643" rtl="0" eaLnBrk="1" latinLnBrk="0" hangingPunct="1">
        <a:defRPr sz="16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CB37448F-89EC-6E49-92D1-5108BD680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678" y="-14067"/>
            <a:ext cx="19108944" cy="6378135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BED1DD0-86E5-3E40-844E-AB65FD16D5D5}"/>
              </a:ext>
            </a:extLst>
          </p:cNvPr>
          <p:cNvSpPr txBox="1">
            <a:spLocks/>
          </p:cNvSpPr>
          <p:nvPr/>
        </p:nvSpPr>
        <p:spPr>
          <a:xfrm>
            <a:off x="6310624" y="1583267"/>
            <a:ext cx="8868416" cy="18773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8466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7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Coronavirus</a:t>
            </a:r>
            <a:br>
              <a:rPr lang="en-GB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Global Response</a:t>
            </a:r>
            <a:endParaRPr lang="en-BE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0B04320-3708-334F-BE34-0D5C7D041950}"/>
              </a:ext>
            </a:extLst>
          </p:cNvPr>
          <p:cNvCxnSpPr>
            <a:cxnSpLocks/>
          </p:cNvCxnSpPr>
          <p:nvPr/>
        </p:nvCxnSpPr>
        <p:spPr>
          <a:xfrm>
            <a:off x="6459696" y="3460652"/>
            <a:ext cx="6132195" cy="0"/>
          </a:xfrm>
          <a:prstGeom prst="line">
            <a:avLst/>
          </a:prstGeom>
          <a:ln w="95250" cap="rnd">
            <a:solidFill>
              <a:srgbClr val="F5D928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ubtitle 2">
            <a:extLst>
              <a:ext uri="{FF2B5EF4-FFF2-40B4-BE49-F238E27FC236}">
                <a16:creationId xmlns:a16="http://schemas.microsoft.com/office/drawing/2014/main" id="{2EBAE42B-F90D-3148-8C82-7D0A2F20C67D}"/>
              </a:ext>
            </a:extLst>
          </p:cNvPr>
          <p:cNvSpPr txBox="1">
            <a:spLocks/>
          </p:cNvSpPr>
          <p:nvPr/>
        </p:nvSpPr>
        <p:spPr>
          <a:xfrm>
            <a:off x="6310624" y="3743931"/>
            <a:ext cx="6458703" cy="1877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11661" indent="-211661" algn="l" defTabSz="846643" rtl="0" eaLnBrk="1" latinLnBrk="0" hangingPunct="1">
              <a:lnSpc>
                <a:spcPct val="90000"/>
              </a:lnSpc>
              <a:spcBef>
                <a:spcPts val="926"/>
              </a:spcBef>
              <a:buFont typeface="Arial" panose="020B0604020202020204" pitchFamily="34" charset="0"/>
              <a:buChar char="•"/>
              <a:defRPr sz="259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4982" indent="-211661" algn="l" defTabSz="846643" rtl="0" eaLnBrk="1" latinLnBrk="0" hangingPunct="1">
              <a:lnSpc>
                <a:spcPct val="90000"/>
              </a:lnSpc>
              <a:spcBef>
                <a:spcPts val="463"/>
              </a:spcBef>
              <a:buFont typeface="Arial" panose="020B0604020202020204" pitchFamily="34" charset="0"/>
              <a:buChar char="•"/>
              <a:defRPr sz="222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8304" indent="-211661" algn="l" defTabSz="846643" rtl="0" eaLnBrk="1" latinLnBrk="0" hangingPunct="1">
              <a:lnSpc>
                <a:spcPct val="90000"/>
              </a:lnSpc>
              <a:spcBef>
                <a:spcPts val="463"/>
              </a:spcBef>
              <a:buFont typeface="Arial" panose="020B0604020202020204" pitchFamily="34" charset="0"/>
              <a:buChar char="•"/>
              <a:defRPr sz="185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81625" indent="-211661" algn="l" defTabSz="846643" rtl="0" eaLnBrk="1" latinLnBrk="0" hangingPunct="1">
              <a:lnSpc>
                <a:spcPct val="90000"/>
              </a:lnSpc>
              <a:spcBef>
                <a:spcPts val="463"/>
              </a:spcBef>
              <a:buFont typeface="Arial" panose="020B0604020202020204" pitchFamily="34" charset="0"/>
              <a:buChar char="•"/>
              <a:defRPr sz="1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04947" indent="-211661" algn="l" defTabSz="846643" rtl="0" eaLnBrk="1" latinLnBrk="0" hangingPunct="1">
              <a:lnSpc>
                <a:spcPct val="90000"/>
              </a:lnSpc>
              <a:spcBef>
                <a:spcPts val="463"/>
              </a:spcBef>
              <a:buFont typeface="Arial" panose="020B0604020202020204" pitchFamily="34" charset="0"/>
              <a:buChar char="•"/>
              <a:defRPr sz="1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28268" indent="-211661" algn="l" defTabSz="846643" rtl="0" eaLnBrk="1" latinLnBrk="0" hangingPunct="1">
              <a:lnSpc>
                <a:spcPct val="90000"/>
              </a:lnSpc>
              <a:spcBef>
                <a:spcPts val="463"/>
              </a:spcBef>
              <a:buFont typeface="Arial" panose="020B0604020202020204" pitchFamily="34" charset="0"/>
              <a:buChar char="•"/>
              <a:defRPr sz="1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51590" indent="-211661" algn="l" defTabSz="846643" rtl="0" eaLnBrk="1" latinLnBrk="0" hangingPunct="1">
              <a:lnSpc>
                <a:spcPct val="90000"/>
              </a:lnSpc>
              <a:spcBef>
                <a:spcPts val="463"/>
              </a:spcBef>
              <a:buFont typeface="Arial" panose="020B0604020202020204" pitchFamily="34" charset="0"/>
              <a:buChar char="•"/>
              <a:defRPr sz="1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74911" indent="-211661" algn="l" defTabSz="846643" rtl="0" eaLnBrk="1" latinLnBrk="0" hangingPunct="1">
              <a:lnSpc>
                <a:spcPct val="90000"/>
              </a:lnSpc>
              <a:spcBef>
                <a:spcPts val="463"/>
              </a:spcBef>
              <a:buFont typeface="Arial" panose="020B0604020202020204" pitchFamily="34" charset="0"/>
              <a:buChar char="•"/>
              <a:defRPr sz="1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98233" indent="-211661" algn="l" defTabSz="846643" rtl="0" eaLnBrk="1" latinLnBrk="0" hangingPunct="1">
              <a:lnSpc>
                <a:spcPct val="90000"/>
              </a:lnSpc>
              <a:spcBef>
                <a:spcPts val="463"/>
              </a:spcBef>
              <a:buFont typeface="Arial" panose="020B0604020202020204" pitchFamily="34" charset="0"/>
              <a:buChar char="•"/>
              <a:defRPr sz="1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600" b="1" dirty="0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GB" sz="2600" b="1" dirty="0" err="1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UnitedAgainstCoronavirus</a:t>
            </a:r>
            <a:endParaRPr lang="en-GB" sz="2600" b="1" dirty="0">
              <a:solidFill>
                <a:srgbClr val="F5D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600" b="1" dirty="0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GB" sz="2600" b="1" dirty="0" err="1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StrongerTogether</a:t>
            </a:r>
            <a:r>
              <a:rPr lang="en-GB" sz="2600" b="1" dirty="0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en-GB" sz="2600" b="1" dirty="0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GB" sz="2600" b="1" dirty="0" err="1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GlobalResponse</a:t>
            </a:r>
            <a:r>
              <a:rPr lang="en-GB" sz="2600" b="1" dirty="0">
                <a:solidFill>
                  <a:srgbClr val="F5D9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BE" sz="2600" b="1" dirty="0">
              <a:solidFill>
                <a:srgbClr val="F5D9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309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10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Coronavirus Global Response Summit</dc:title>
  <dc:creator>anastasia costantini</dc:creator>
  <cp:lastModifiedBy>anastasia costantini</cp:lastModifiedBy>
  <cp:revision>5</cp:revision>
  <dcterms:created xsi:type="dcterms:W3CDTF">2020-04-23T14:56:25Z</dcterms:created>
  <dcterms:modified xsi:type="dcterms:W3CDTF">2020-04-24T09:11:34Z</dcterms:modified>
</cp:coreProperties>
</file>